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sldIdLst>
    <p:sldId id="256" r:id="rId2"/>
    <p:sldId id="272" r:id="rId3"/>
    <p:sldId id="257" r:id="rId4"/>
    <p:sldId id="262" r:id="rId5"/>
    <p:sldId id="263" r:id="rId6"/>
    <p:sldId id="264" r:id="rId7"/>
    <p:sldId id="265" r:id="rId8"/>
    <p:sldId id="270" r:id="rId9"/>
    <p:sldId id="266" r:id="rId10"/>
    <p:sldId id="268" r:id="rId11"/>
    <p:sldId id="267" r:id="rId12"/>
    <p:sldId id="271" r:id="rId13"/>
    <p:sldId id="269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030A-5CA1-4D2F-9844-2631F6348D76}" type="datetimeFigureOut">
              <a:rPr lang="de-AT" smtClean="0"/>
              <a:t>12.03.2019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0BAB-6E15-4B11-9123-1E61E6C0D5F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17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030A-5CA1-4D2F-9844-2631F6348D76}" type="datetimeFigureOut">
              <a:rPr lang="de-AT" smtClean="0"/>
              <a:t>12.03.2019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0BAB-6E15-4B11-9123-1E61E6C0D5F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22718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030A-5CA1-4D2F-9844-2631F6348D76}" type="datetimeFigureOut">
              <a:rPr lang="de-AT" smtClean="0"/>
              <a:t>12.03.2019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0BAB-6E15-4B11-9123-1E61E6C0D5F1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6165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030A-5CA1-4D2F-9844-2631F6348D76}" type="datetimeFigureOut">
              <a:rPr lang="de-AT" smtClean="0"/>
              <a:t>12.03.2019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0BAB-6E15-4B11-9123-1E61E6C0D5F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45783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030A-5CA1-4D2F-9844-2631F6348D76}" type="datetimeFigureOut">
              <a:rPr lang="de-AT" smtClean="0"/>
              <a:t>12.03.2019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0BAB-6E15-4B11-9123-1E61E6C0D5F1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3029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030A-5CA1-4D2F-9844-2631F6348D76}" type="datetimeFigureOut">
              <a:rPr lang="de-AT" smtClean="0"/>
              <a:t>12.03.2019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0BAB-6E15-4B11-9123-1E61E6C0D5F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65022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030A-5CA1-4D2F-9844-2631F6348D76}" type="datetimeFigureOut">
              <a:rPr lang="de-AT" smtClean="0"/>
              <a:t>12.03.2019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0BAB-6E15-4B11-9123-1E61E6C0D5F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2798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030A-5CA1-4D2F-9844-2631F6348D76}" type="datetimeFigureOut">
              <a:rPr lang="de-AT" smtClean="0"/>
              <a:t>12.03.2019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0BAB-6E15-4B11-9123-1E61E6C0D5F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362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030A-5CA1-4D2F-9844-2631F6348D76}" type="datetimeFigureOut">
              <a:rPr lang="de-AT" smtClean="0"/>
              <a:t>12.03.2019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0BAB-6E15-4B11-9123-1E61E6C0D5F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268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030A-5CA1-4D2F-9844-2631F6348D76}" type="datetimeFigureOut">
              <a:rPr lang="de-AT" smtClean="0"/>
              <a:t>12.03.2019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0BAB-6E15-4B11-9123-1E61E6C0D5F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575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030A-5CA1-4D2F-9844-2631F6348D76}" type="datetimeFigureOut">
              <a:rPr lang="de-AT" smtClean="0"/>
              <a:t>12.03.2019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0BAB-6E15-4B11-9123-1E61E6C0D5F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126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030A-5CA1-4D2F-9844-2631F6348D76}" type="datetimeFigureOut">
              <a:rPr lang="de-AT" smtClean="0"/>
              <a:t>12.03.2019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0BAB-6E15-4B11-9123-1E61E6C0D5F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745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030A-5CA1-4D2F-9844-2631F6348D76}" type="datetimeFigureOut">
              <a:rPr lang="de-AT" smtClean="0"/>
              <a:t>12.03.2019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0BAB-6E15-4B11-9123-1E61E6C0D5F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8254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030A-5CA1-4D2F-9844-2631F6348D76}" type="datetimeFigureOut">
              <a:rPr lang="de-AT" smtClean="0"/>
              <a:t>12.03.2019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0BAB-6E15-4B11-9123-1E61E6C0D5F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798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030A-5CA1-4D2F-9844-2631F6348D76}" type="datetimeFigureOut">
              <a:rPr lang="de-AT" smtClean="0"/>
              <a:t>12.03.2019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0BAB-6E15-4B11-9123-1E61E6C0D5F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953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0BAB-6E15-4B11-9123-1E61E6C0D5F1}" type="slidenum">
              <a:rPr lang="de-AT" smtClean="0"/>
              <a:t>‹Nr.›</a:t>
            </a:fld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030A-5CA1-4D2F-9844-2631F6348D76}" type="datetimeFigureOut">
              <a:rPr lang="de-AT" smtClean="0"/>
              <a:t>12.03.2019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4838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0030A-5CA1-4D2F-9844-2631F6348D76}" type="datetimeFigureOut">
              <a:rPr lang="de-AT" smtClean="0"/>
              <a:t>12.03.2019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DA0BAB-6E15-4B11-9123-1E61E6C0D5F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393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  <p:sldLayoutId id="2147483843" r:id="rId13"/>
    <p:sldLayoutId id="2147483844" r:id="rId14"/>
    <p:sldLayoutId id="2147483845" r:id="rId15"/>
    <p:sldLayoutId id="21474838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16601" y="363894"/>
            <a:ext cx="10986623" cy="1282408"/>
          </a:xfrm>
        </p:spPr>
        <p:txBody>
          <a:bodyPr/>
          <a:lstStyle/>
          <a:p>
            <a:pPr algn="l"/>
            <a:r>
              <a:rPr lang="de-AT" sz="4400" dirty="0"/>
              <a:t>WAWI - EOS </a:t>
            </a:r>
            <a:r>
              <a:rPr lang="de-AT" sz="4400" dirty="0" err="1"/>
              <a:t>Datenableich</a:t>
            </a:r>
            <a:r>
              <a:rPr lang="de-AT" sz="4400" dirty="0"/>
              <a:t> JAF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01" y="2975771"/>
            <a:ext cx="3774060" cy="1646566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662E6317-E732-4F6F-9F7C-9439C43763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8290" y="2975771"/>
            <a:ext cx="3850789" cy="2055740"/>
          </a:xfrm>
          <a:prstGeom prst="rect">
            <a:avLst/>
          </a:prstGeom>
        </p:spPr>
      </p:pic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62EB6EA0-C3A7-4879-9C3D-4BF29855C32C}"/>
              </a:ext>
            </a:extLst>
          </p:cNvPr>
          <p:cNvSpPr txBox="1">
            <a:spLocks/>
          </p:cNvSpPr>
          <p:nvPr/>
        </p:nvSpPr>
        <p:spPr>
          <a:xfrm>
            <a:off x="822411" y="1646302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69600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0701DC-B453-431C-A6E2-002F6884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2. Die Technik dahinter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CB22F49-199D-4B7B-A23A-588EC1EB92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5668" y="1930400"/>
            <a:ext cx="7060600" cy="4589390"/>
          </a:xfrm>
          <a:prstGeom prst="rect">
            <a:avLst/>
          </a:prstGeom>
        </p:spPr>
      </p:pic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3C55FBEB-E9E6-4336-86A3-2475C8B1E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8157"/>
            <a:ext cx="8596668" cy="3880773"/>
          </a:xfrm>
        </p:spPr>
        <p:txBody>
          <a:bodyPr>
            <a:normAutofit/>
          </a:bodyPr>
          <a:lstStyle/>
          <a:p>
            <a:r>
              <a:rPr lang="de-AT" dirty="0"/>
              <a:t>WAWI-Modul muss freigeschaltet sein</a:t>
            </a:r>
          </a:p>
          <a:p>
            <a:r>
              <a:rPr lang="de-AT" dirty="0"/>
              <a:t>Webservice-Konfiguration</a:t>
            </a:r>
          </a:p>
          <a:p>
            <a:pPr lvl="1"/>
            <a:r>
              <a:rPr lang="de-AT" dirty="0"/>
              <a:t>Die Zugangsdaten erhalten Sie </a:t>
            </a:r>
            <a:br>
              <a:rPr lang="de-AT" dirty="0"/>
            </a:br>
            <a:r>
              <a:rPr lang="de-AT" dirty="0"/>
              <a:t>von Ihrem Frischeis-Ansprechpartner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55917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6089F7-135D-4514-BDB5-51B0A9E0D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3. Was hat sich bewehrt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FED57D-A305-429B-96E5-14B5864FA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de-AT" dirty="0"/>
              <a:t>Bestellvorgang</a:t>
            </a:r>
          </a:p>
          <a:p>
            <a:endParaRPr lang="de-AT" dirty="0"/>
          </a:p>
          <a:p>
            <a:pPr lvl="1"/>
            <a:endParaRPr lang="de-AT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8F5F8C1-FF3C-4744-A00E-45AF8D3CFA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335" y="1910162"/>
            <a:ext cx="7518690" cy="4789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872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A9B628-53D5-4250-8761-6AD9F80AB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3. Was hat sich bewehrt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53241ED-3FF8-4B55-B3E3-AFE89B9607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5563" y="1509876"/>
            <a:ext cx="7606364" cy="4845063"/>
          </a:xfrm>
          <a:prstGeom prst="rect">
            <a:avLst/>
          </a:prstGeom>
        </p:spPr>
      </p:pic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354BB76E-E573-4472-BCE3-9763B4968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de-AT" dirty="0"/>
              <a:t>Nachvollziehbarkeit des</a:t>
            </a:r>
            <a:br>
              <a:rPr lang="de-AT" dirty="0"/>
            </a:br>
            <a:r>
              <a:rPr lang="de-AT" dirty="0"/>
              <a:t>Bestellvorgangs</a:t>
            </a:r>
            <a:br>
              <a:rPr lang="de-AT" dirty="0"/>
            </a:br>
            <a:r>
              <a:rPr lang="de-AT" dirty="0"/>
              <a:t>(Wer, Wann, Transaction-ID)</a:t>
            </a:r>
          </a:p>
          <a:p>
            <a:endParaRPr lang="de-AT" dirty="0"/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85048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3176B-FFF6-44A4-B829-6545FB161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4. Ideen für die Zukunft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824660-66C5-40B2-A6DE-CE2E62121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9259768" cy="3880773"/>
          </a:xfrm>
        </p:spPr>
        <p:txBody>
          <a:bodyPr/>
          <a:lstStyle/>
          <a:p>
            <a:r>
              <a:rPr lang="de-AT" dirty="0"/>
              <a:t>Stammdatenwartung automatisieren</a:t>
            </a:r>
          </a:p>
          <a:p>
            <a:pPr lvl="1"/>
            <a:r>
              <a:rPr lang="de-AT" dirty="0"/>
              <a:t>ist aktuell eher problematisch:</a:t>
            </a:r>
            <a:br>
              <a:rPr lang="de-AT" dirty="0"/>
            </a:br>
            <a:r>
              <a:rPr lang="de-AT" dirty="0"/>
              <a:t>kein automatisches Anlegen der Artikel (muss manuell gemacht werden)</a:t>
            </a:r>
          </a:p>
          <a:p>
            <a:pPr lvl="1"/>
            <a:endParaRPr lang="de-AT" dirty="0"/>
          </a:p>
          <a:p>
            <a:r>
              <a:rPr lang="de-AT" dirty="0"/>
              <a:t>Automatisches Buchen von Eingangsbelegen</a:t>
            </a:r>
          </a:p>
          <a:p>
            <a:endParaRPr lang="de-AT" dirty="0"/>
          </a:p>
          <a:p>
            <a:r>
              <a:rPr lang="de-AT" dirty="0"/>
              <a:t>Aufrufen von JAF-Webshop aus WAWI und Übernahme der Artikel in WAWI-Aufträge</a:t>
            </a:r>
          </a:p>
        </p:txBody>
      </p:sp>
    </p:spTree>
    <p:extLst>
      <p:ext uri="{BB962C8B-B14F-4D97-AF65-F5344CB8AC3E}">
        <p14:creationId xmlns:p14="http://schemas.microsoft.com/office/powerpoint/2010/main" val="3968278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272ACE-3A50-464C-BE64-E37B7A718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Voraussetzungen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A5AD33-8451-45E8-B35B-E502D9E2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7365"/>
            <a:ext cx="8596668" cy="3880773"/>
          </a:xfrm>
        </p:spPr>
        <p:txBody>
          <a:bodyPr/>
          <a:lstStyle/>
          <a:p>
            <a:r>
              <a:rPr lang="de-AT" dirty="0"/>
              <a:t>Module</a:t>
            </a:r>
          </a:p>
          <a:p>
            <a:pPr lvl="1"/>
            <a:r>
              <a:rPr lang="de-AT" dirty="0"/>
              <a:t>WAWI33 TECHNIK BESTELLUNG</a:t>
            </a:r>
          </a:p>
          <a:p>
            <a:pPr lvl="1"/>
            <a:r>
              <a:rPr lang="de-AT" dirty="0"/>
              <a:t>WEBS001 WEBSERVICE JAF</a:t>
            </a:r>
          </a:p>
          <a:p>
            <a:r>
              <a:rPr lang="de-AT" dirty="0"/>
              <a:t>müssen erworben und freigeschaltet werden</a:t>
            </a:r>
          </a:p>
          <a:p>
            <a:endParaRPr lang="de-AT" dirty="0"/>
          </a:p>
          <a:p>
            <a:r>
              <a:rPr lang="de-AT" dirty="0"/>
              <a:t>Webservice-Zugangsdaten (Benutzer/Passwort) von Frischeis</a:t>
            </a:r>
          </a:p>
        </p:txBody>
      </p:sp>
    </p:spTree>
    <p:extLst>
      <p:ext uri="{BB962C8B-B14F-4D97-AF65-F5344CB8AC3E}">
        <p14:creationId xmlns:p14="http://schemas.microsoft.com/office/powerpoint/2010/main" val="347223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1. Funktionalitäten WAWI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358157"/>
            <a:ext cx="8596668" cy="3880773"/>
          </a:xfrm>
        </p:spPr>
        <p:txBody>
          <a:bodyPr>
            <a:normAutofit/>
          </a:bodyPr>
          <a:lstStyle/>
          <a:p>
            <a:r>
              <a:rPr lang="de-AT" dirty="0"/>
              <a:t>Einfache Abfragen</a:t>
            </a:r>
          </a:p>
          <a:p>
            <a:pPr lvl="1"/>
            <a:r>
              <a:rPr lang="de-AT" dirty="0"/>
              <a:t>Preis- und Verfügbarkeitsabfragen</a:t>
            </a:r>
          </a:p>
          <a:p>
            <a:pPr lvl="1"/>
            <a:r>
              <a:rPr lang="de-AT" dirty="0"/>
              <a:t>Artikelnummer muss angelegt sein</a:t>
            </a:r>
          </a:p>
          <a:p>
            <a:endParaRPr lang="de-AT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F7AEBF3-CB50-424D-8E68-F48D90D20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553628"/>
            <a:ext cx="8278879" cy="353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238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03F141-5635-4905-B556-DDD804D94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1. Funktionalitäten WAWI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F11EDB-CDA5-4E64-8816-7001C9DE9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9290"/>
            <a:ext cx="8596668" cy="3880773"/>
          </a:xfrm>
        </p:spPr>
        <p:txBody>
          <a:bodyPr/>
          <a:lstStyle/>
          <a:p>
            <a:r>
              <a:rPr lang="de-AT" dirty="0"/>
              <a:t>Gesamtkatalog laden</a:t>
            </a:r>
          </a:p>
          <a:p>
            <a:pPr lvl="1"/>
            <a:r>
              <a:rPr lang="de-AT" dirty="0"/>
              <a:t>Stammdatenabgleich nur</a:t>
            </a:r>
            <a:br>
              <a:rPr lang="de-AT" dirty="0"/>
            </a:br>
            <a:r>
              <a:rPr lang="de-AT" dirty="0"/>
              <a:t>mit angelegten Artikeln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CBB0342-7B5B-4BA5-AE53-743979582C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9034" y="1557937"/>
            <a:ext cx="6912987" cy="4493442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B36648C6-99B7-4B05-9797-A64EEF14CA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690" y="4827731"/>
            <a:ext cx="3177903" cy="1695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879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06D504-282B-4E40-9CFE-43358A8CC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1. Funktionalitäten WAWI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28E755A1-8394-45C9-BCAB-12ABC893A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8157"/>
            <a:ext cx="8596668" cy="3880773"/>
          </a:xfrm>
        </p:spPr>
        <p:txBody>
          <a:bodyPr>
            <a:normAutofit/>
          </a:bodyPr>
          <a:lstStyle/>
          <a:p>
            <a:r>
              <a:rPr lang="de-AT" dirty="0"/>
              <a:t>Artikelsuche</a:t>
            </a:r>
          </a:p>
          <a:p>
            <a:endParaRPr lang="de-AT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1CC88EC-BBE9-4557-8396-80D9F90D7D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0563" y="1358157"/>
            <a:ext cx="7706090" cy="500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768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0D134C-9E44-450B-BABE-27ED4D2F3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1. Funktionalitäten WAWI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6FBEE1A6-4BF0-46A8-B151-3ABB8C004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8157"/>
            <a:ext cx="8596668" cy="3880773"/>
          </a:xfrm>
        </p:spPr>
        <p:txBody>
          <a:bodyPr>
            <a:normAutofit/>
          </a:bodyPr>
          <a:lstStyle/>
          <a:p>
            <a:r>
              <a:rPr lang="de-AT" dirty="0"/>
              <a:t>Preis-Aktualisierung</a:t>
            </a:r>
          </a:p>
          <a:p>
            <a:endParaRPr lang="de-AT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4FADF5B-53F1-4B72-8F6C-6605A9BE3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7680" y="1368559"/>
            <a:ext cx="7601251" cy="4948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776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E25474-5769-426D-AB67-74028FAF1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1. Funktionalitäten WAWI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04BB764-063C-44C8-9CDF-1F9225694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7639" y="1330336"/>
            <a:ext cx="7590785" cy="4918064"/>
          </a:xfrm>
          <a:prstGeom prst="rect">
            <a:avLst/>
          </a:prstGeom>
        </p:spPr>
      </p:pic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E16C9D50-3429-48E0-B16F-CB7CE63D2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8157"/>
            <a:ext cx="8596668" cy="3880773"/>
          </a:xfrm>
        </p:spPr>
        <p:txBody>
          <a:bodyPr>
            <a:normAutofit/>
          </a:bodyPr>
          <a:lstStyle/>
          <a:p>
            <a:r>
              <a:rPr lang="de-AT" dirty="0"/>
              <a:t>Preis- und Verfügbar-</a:t>
            </a:r>
            <a:br>
              <a:rPr lang="de-AT" dirty="0"/>
            </a:br>
            <a:r>
              <a:rPr lang="de-AT" dirty="0" err="1"/>
              <a:t>keitsabfrage</a:t>
            </a:r>
            <a:r>
              <a:rPr lang="de-AT" dirty="0"/>
              <a:t> in</a:t>
            </a:r>
            <a:br>
              <a:rPr lang="de-AT" dirty="0"/>
            </a:br>
            <a:r>
              <a:rPr lang="de-AT" dirty="0"/>
              <a:t>technischen Aufträgen</a:t>
            </a:r>
            <a:br>
              <a:rPr lang="de-AT" dirty="0"/>
            </a:br>
            <a:r>
              <a:rPr lang="de-AT" dirty="0"/>
              <a:t>(Materialkosten)</a:t>
            </a:r>
            <a:br>
              <a:rPr lang="de-AT" dirty="0"/>
            </a:br>
            <a:endParaRPr lang="de-AT" dirty="0"/>
          </a:p>
          <a:p>
            <a:endParaRPr lang="de-AT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C864851-4112-4275-98C2-DED684E17A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646" y="4927601"/>
            <a:ext cx="4923809" cy="14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581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9A5B72-D75A-48F2-9F34-DFFE7EB38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1. Funktionalitäten WAWI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7961763-C302-4D10-A631-7DE193108A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9567" y="1453492"/>
            <a:ext cx="7635046" cy="4863332"/>
          </a:xfrm>
          <a:prstGeom prst="rect">
            <a:avLst/>
          </a:prstGeom>
        </p:spPr>
      </p:pic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3E5ED539-9261-42C8-8C01-78C64C00B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8157"/>
            <a:ext cx="8596668" cy="3880773"/>
          </a:xfrm>
        </p:spPr>
        <p:txBody>
          <a:bodyPr>
            <a:normAutofit/>
          </a:bodyPr>
          <a:lstStyle/>
          <a:p>
            <a:r>
              <a:rPr lang="de-AT" dirty="0"/>
              <a:t>Preis- und Verfügbar-</a:t>
            </a:r>
            <a:br>
              <a:rPr lang="de-AT" dirty="0"/>
            </a:br>
            <a:r>
              <a:rPr lang="de-AT" dirty="0" err="1"/>
              <a:t>keitsabfrage</a:t>
            </a:r>
            <a:r>
              <a:rPr lang="de-AT" dirty="0"/>
              <a:t> in</a:t>
            </a:r>
            <a:br>
              <a:rPr lang="de-AT" dirty="0"/>
            </a:br>
            <a:r>
              <a:rPr lang="de-AT" dirty="0"/>
              <a:t>technischen Aufträgen</a:t>
            </a:r>
            <a:br>
              <a:rPr lang="de-AT" dirty="0"/>
            </a:br>
            <a:r>
              <a:rPr lang="de-AT" dirty="0"/>
              <a:t>(Sondermaterial)</a:t>
            </a:r>
            <a:br>
              <a:rPr lang="de-AT" dirty="0"/>
            </a:br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62244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2A7CD1-D6E8-4532-BE6B-75C9EEBA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1. Funktionalitäten WAWI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7A1A980-476D-4924-B82C-C09937A58D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6677" y="1358156"/>
            <a:ext cx="6947977" cy="4890243"/>
          </a:xfrm>
          <a:prstGeom prst="rect">
            <a:avLst/>
          </a:prstGeom>
        </p:spPr>
      </p:pic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CA94124B-B209-4AD9-9C35-885379F69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8157"/>
            <a:ext cx="8596668" cy="3880773"/>
          </a:xfrm>
        </p:spPr>
        <p:txBody>
          <a:bodyPr>
            <a:normAutofit/>
          </a:bodyPr>
          <a:lstStyle/>
          <a:p>
            <a:r>
              <a:rPr lang="de-AT" dirty="0"/>
              <a:t>Bestellvorgang direkt</a:t>
            </a:r>
            <a:br>
              <a:rPr lang="de-AT" dirty="0"/>
            </a:br>
            <a:r>
              <a:rPr lang="de-AT" dirty="0"/>
              <a:t> aus WAWI Bestell-maske</a:t>
            </a:r>
          </a:p>
          <a:p>
            <a:endParaRPr lang="de-AT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7A0B60C-0838-4F99-B729-A6B7DA7431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6501" y="4534678"/>
            <a:ext cx="3039668" cy="181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36986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119</Words>
  <Application>Microsoft Office PowerPoint</Application>
  <PresentationFormat>Breitbild</PresentationFormat>
  <Paragraphs>40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Facette</vt:lpstr>
      <vt:lpstr>WAWI - EOS Datenableich JAF</vt:lpstr>
      <vt:lpstr>Voraussetzungen</vt:lpstr>
      <vt:lpstr>1. Funktionalitäten WAWI</vt:lpstr>
      <vt:lpstr>1. Funktionalitäten WAWI</vt:lpstr>
      <vt:lpstr>1. Funktionalitäten WAWI</vt:lpstr>
      <vt:lpstr>1. Funktionalitäten WAWI</vt:lpstr>
      <vt:lpstr>1. Funktionalitäten WAWI</vt:lpstr>
      <vt:lpstr>1. Funktionalitäten WAWI</vt:lpstr>
      <vt:lpstr>1. Funktionalitäten WAWI</vt:lpstr>
      <vt:lpstr>2. Die Technik dahinter</vt:lpstr>
      <vt:lpstr>3. Was hat sich bewehrt</vt:lpstr>
      <vt:lpstr>3. Was hat sich bewehrt</vt:lpstr>
      <vt:lpstr>4. Ideen für die Zukunft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Einführung BMD Schnittstelle</dc:title>
  <dc:creator>Valentin Lehner</dc:creator>
  <cp:lastModifiedBy>Valentin Lehner</cp:lastModifiedBy>
  <cp:revision>50</cp:revision>
  <dcterms:created xsi:type="dcterms:W3CDTF">2016-11-28T10:18:55Z</dcterms:created>
  <dcterms:modified xsi:type="dcterms:W3CDTF">2019-03-12T07:31:59Z</dcterms:modified>
</cp:coreProperties>
</file>